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/>
          <p:cNvSpPr txBox="1"/>
          <p:nvPr/>
        </p:nvSpPr>
        <p:spPr>
          <a:xfrm>
            <a:off x="382704" y="6162951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5µg/ml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3328736" y="6152308"/>
            <a:ext cx="6415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10µg/ml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388180" y="1628800"/>
            <a:ext cx="5990929" cy="4530016"/>
            <a:chOff x="743452" y="1832600"/>
            <a:chExt cx="5990929" cy="4530016"/>
          </a:xfrm>
        </p:grpSpPr>
        <p:sp>
          <p:nvSpPr>
            <p:cNvPr id="21" name="Textfeld 20"/>
            <p:cNvSpPr txBox="1"/>
            <p:nvPr/>
          </p:nvSpPr>
          <p:spPr>
            <a:xfrm>
              <a:off x="743452" y="3992396"/>
              <a:ext cx="6767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0,5µg/ml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3753392" y="3981789"/>
              <a:ext cx="5357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2µ/ml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4" name="Grafik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780" y="1837544"/>
              <a:ext cx="2888324" cy="2160000"/>
            </a:xfrm>
            <a:prstGeom prst="rect">
              <a:avLst/>
            </a:prstGeom>
          </p:spPr>
        </p:pic>
        <p:pic>
          <p:nvPicPr>
            <p:cNvPr id="35" name="Grafik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4759" y="1832600"/>
              <a:ext cx="2888325" cy="2160000"/>
            </a:xfrm>
            <a:prstGeom prst="rect">
              <a:avLst/>
            </a:prstGeom>
          </p:spPr>
        </p:pic>
        <p:pic>
          <p:nvPicPr>
            <p:cNvPr id="36" name="Grafik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912" y="4202616"/>
              <a:ext cx="2888324" cy="2160000"/>
            </a:xfrm>
            <a:prstGeom prst="rect">
              <a:avLst/>
            </a:prstGeom>
          </p:spPr>
        </p:pic>
        <p:pic>
          <p:nvPicPr>
            <p:cNvPr id="37" name="Grafik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057" y="4202616"/>
              <a:ext cx="2888324" cy="2160000"/>
            </a:xfrm>
            <a:prstGeom prst="rect">
              <a:avLst/>
            </a:prstGeom>
          </p:spPr>
        </p:pic>
      </p:grpSp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349250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3" name="Textfeld 1"/>
          <p:cNvSpPr txBox="1">
            <a:spLocks noChangeArrowheads="1"/>
          </p:cNvSpPr>
          <p:nvPr/>
        </p:nvSpPr>
        <p:spPr bwMode="auto">
          <a:xfrm>
            <a:off x="488950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CD105 /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Endoglin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102-PA60AG)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6516216" y="1628800"/>
            <a:ext cx="227853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CD105/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Endoglin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primary human lymphatic endothelial cells (HDLEC) using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polyclonal rabbit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CD105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(#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102-PA60AG)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anti-rabbit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 1:400. [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IF_LEC1401-03]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12</cp:revision>
  <cp:lastPrinted>2014-01-31T09:58:27Z</cp:lastPrinted>
  <dcterms:created xsi:type="dcterms:W3CDTF">2014-01-30T08:05:57Z</dcterms:created>
  <dcterms:modified xsi:type="dcterms:W3CDTF">2015-03-25T12:58:10Z</dcterms:modified>
</cp:coreProperties>
</file>